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14CD-6933-46B9-A756-C0A6A3B4048A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C7B2-B5DC-4CC6-A41B-4591BAE6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7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14CD-6933-46B9-A756-C0A6A3B4048A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C7B2-B5DC-4CC6-A41B-4591BAE6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0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14CD-6933-46B9-A756-C0A6A3B4048A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C7B2-B5DC-4CC6-A41B-4591BAE6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3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14CD-6933-46B9-A756-C0A6A3B4048A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C7B2-B5DC-4CC6-A41B-4591BAE6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14CD-6933-46B9-A756-C0A6A3B4048A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C7B2-B5DC-4CC6-A41B-4591BAE6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14CD-6933-46B9-A756-C0A6A3B4048A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C7B2-B5DC-4CC6-A41B-4591BAE6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4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14CD-6933-46B9-A756-C0A6A3B4048A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C7B2-B5DC-4CC6-A41B-4591BAE6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1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14CD-6933-46B9-A756-C0A6A3B4048A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C7B2-B5DC-4CC6-A41B-4591BAE6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5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14CD-6933-46B9-A756-C0A6A3B4048A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C7B2-B5DC-4CC6-A41B-4591BAE6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0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14CD-6933-46B9-A756-C0A6A3B4048A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C7B2-B5DC-4CC6-A41B-4591BAE6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7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14CD-6933-46B9-A756-C0A6A3B4048A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C7B2-B5DC-4CC6-A41B-4591BAE6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7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414CD-6933-46B9-A756-C0A6A3B4048A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4C7B2-B5DC-4CC6-A41B-4591BAE6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6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ppt+background+school&amp;source=images&amp;cd=&amp;cad=rja&amp;docid=-ASzyJ9a9x8iiM&amp;tbnid=zhJtbxRMw-513M:&amp;ved=0CAUQjRw&amp;url=http%3A%2F%2Fppt-bird.blogspot.com%2F2012%2F08%2F2012-back-to-school-powerpoint-backgrounds.html&amp;ei=KwGfUYC5NdHrrQec7IDoCg&amp;bvm=bv.47008514,d.bmk&amp;psig=AFQjCNH2RjTyS7wH0QSRpmrOD10dDCy66g&amp;ust=136946141522880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ppt+background+notebook+paper&amp;source=images&amp;cd=&amp;cad=rja&amp;docid=0pkDNxeDBNfD-M&amp;tbnid=MIJ1wKnORzKqvM:&amp;ved=0CAUQjRw&amp;url=http%3A%2F%2Fwww.leighreyes.com%2F%3Fp%3D1942&amp;ei=2gufUcrBD8f4rQeA7IDQBA&amp;psig=AFQjCNE5FsDCzNNNV2dkvVqFVvjaZ8KyJw&amp;ust=1369463322283209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logster.com/mars123123/no-boyfriend-no-problem-/g-6l73f58nh0nbehfddef6na0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ppt+background+school&amp;source=images&amp;cd=&amp;cad=rja&amp;docid=-ASzyJ9a9x8iiM&amp;tbnid=lMH3SeeZjmgLeM:&amp;ved=0CAUQjRw&amp;url=http%3A%2F%2Fppt-bird.blogspot.com%2F2012%2F08%2F2012-back-to-school-powerpoint-backgrounds.html&amp;ei=gAOfUcibNsiVrgfdn4HQAQ&amp;psig=AFQjCNH2RjTyS7wH0QSRpmrOD10dDCy66g&amp;ust=136946141522880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ppt+background+school&amp;source=images&amp;cd=&amp;cad=rja&amp;docid=NU8gwKy6ftnG7M&amp;tbnid=x0t6mE9sMI_DMM:&amp;ved=0CAUQjRw&amp;url=http%3A%2F%2Fwww.free-power-point-templates.com%2Fschool-powerpoint-template%2F&amp;ei=VAafUb-JC4rXrQeKqYCwBA&amp;psig=AFQjCNH2RjTyS7wH0QSRpmrOD10dDCy66g&amp;ust=136946141522880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ppt+background+notebook+paper&amp;source=images&amp;cd=&amp;cad=rja&amp;docid=kd99ZZe9_ZqHnM&amp;tbnid=tpfxzgG0hTDC3M:&amp;ved=0CAUQjRw&amp;url=http%3A%2F%2Fwww.freeppt.net%2Fbackground%2Ftextures-notebook-paper-91.html&amp;ei=pgifUc33Kca4rgfUyYHoCw&amp;psig=AFQjCNE5FsDCzNNNV2dkvVqFVvjaZ8KyJw&amp;ust=136946332228320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ppt+background+notebook+paper&amp;source=images&amp;cd=&amp;cad=rja&amp;docid=QIdeN5rsRf7AoM&amp;tbnid=8vBeJ1OajRtzVM:&amp;ved=0CAUQjRw&amp;url=http%3A%2F%2Fwww.pptbackgroundstemplates.com%2Fpopular_backgrounds.html&amp;ei=-QqfUZmzGoXBrAf724GYAw&amp;psig=AFQjCNE5FsDCzNNNV2dkvVqFVvjaZ8KyJw&amp;ust=1369463322283209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ppt+background+notebook+paper&amp;source=images&amp;cd=&amp;cad=rja&amp;docid=GPrEN-_KIfcT8M&amp;tbnid=zxpOr5iLHbMFjM:&amp;ved=0CAUQjRw&amp;url=http%3A%2F%2Fdepositphotos.com%2F2772201%2Fstock-illustration-Sketchy-Tropical-Summer-Vacation-Notebook-Doodles.html&amp;ei=YgufUbbKFYuJrAfvjYGAAw&amp;psig=AFQjCNE5FsDCzNNNV2dkvVqFVvjaZ8KyJw&amp;ust=1369463322283209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ptbackgroundstemplates.com/animated/334-pattern-textures-flowers-backgrounds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harefaith.com/image/easter-design-worship-background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ppt+background+notebook+paper&amp;source=images&amp;cd=&amp;cad=rja&amp;docid=nH27zpwN1Vpv5M&amp;tbnid=R-ceTM5_nGsKvM:&amp;ved=0CAUQjRw&amp;url=http%3A%2F%2Fbackground-pictures.feedio.net%2Fgrunge-paper-graphics-1024x768-pixel-ppt-backgrounds-for-powerpoint%2Fbackgroundspowerpoint.net*backgrounds*Grunge-Paper-Graphics-powerpoint-backgrounds.jpg%2F&amp;ei=NgyfUeJOkcitB5rwgbAI&amp;psig=AFQjCNE5FsDCzNNNV2dkvVqFVvjaZ8KyJw&amp;ust=136946332228320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w4b7efoo9ko/UB9-a7fvZyI/AAAAAAAABtI/W3mbmeCW45w/s1600/back-to-school-powerpoint-background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9166723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6106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SOCIAL STUDIES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1500" b="1" dirty="0" smtClean="0"/>
              <a:t>QUIZ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92762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2.gstatic.com/images?q=tbn:ANd9GcQoUmT5pZqJmANZ9IBPx3zUYamo5ncMd7Oy7qwTLiGdDC-wmBM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240573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381000"/>
            <a:ext cx="86868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4800" b="1" dirty="0">
                <a:solidFill>
                  <a:srgbClr val="FFFF00"/>
                </a:solidFill>
              </a:rPr>
              <a:t>In which of the following states, a very high percentage of its forests is managed by local communities? </a:t>
            </a:r>
            <a:endParaRPr lang="en-US" sz="4800" b="1" dirty="0" smtClean="0">
              <a:solidFill>
                <a:srgbClr val="FFFF00"/>
              </a:solidFill>
            </a:endParaRPr>
          </a:p>
          <a:p>
            <a:pPr marL="571500" indent="-571500" fontAlgn="ctr"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00B0F0"/>
                </a:solidFill>
              </a:rPr>
              <a:t>Jammu </a:t>
            </a:r>
            <a:r>
              <a:rPr lang="en-US" sz="4400" b="1" dirty="0">
                <a:solidFill>
                  <a:srgbClr val="00B0F0"/>
                </a:solidFill>
              </a:rPr>
              <a:t>and Kashmir </a:t>
            </a:r>
          </a:p>
          <a:p>
            <a:pPr marL="571500" indent="-571500" fontAlgn="ctr">
              <a:buFont typeface="Arial" pitchFamily="34" charset="0"/>
              <a:buChar char="•"/>
            </a:pPr>
            <a:r>
              <a:rPr lang="en-US" sz="4400" b="1" dirty="0">
                <a:solidFill>
                  <a:srgbClr val="00B0F0"/>
                </a:solidFill>
              </a:rPr>
              <a:t>Arunachal Pradesh </a:t>
            </a:r>
          </a:p>
          <a:p>
            <a:pPr marL="571500" indent="-571500" fontAlgn="ctr">
              <a:buFont typeface="Arial" pitchFamily="34" charset="0"/>
              <a:buChar char="•"/>
            </a:pPr>
            <a:r>
              <a:rPr lang="en-US" sz="4400" b="1" dirty="0">
                <a:solidFill>
                  <a:srgbClr val="00B0F0"/>
                </a:solidFill>
              </a:rPr>
              <a:t>Andhra Pradesh </a:t>
            </a:r>
          </a:p>
          <a:p>
            <a:pPr marL="571500" indent="-571500" fontAlgn="ctr">
              <a:buFont typeface="Arial" pitchFamily="34" charset="0"/>
              <a:buChar char="•"/>
            </a:pPr>
            <a:r>
              <a:rPr lang="en-US" sz="4400" b="1" dirty="0">
                <a:solidFill>
                  <a:srgbClr val="00B0F0"/>
                </a:solidFill>
              </a:rPr>
              <a:t>Himachal Pradesh 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ic3.depositphotos.com/1008054/229/v/950/depositphotos_2291858-Sketchy-Back-to-School-Love-Hearts-Notebook-Dood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3678396"/>
          <a:ext cx="8229600" cy="36957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68259"/>
              </p:ext>
            </p:extLst>
          </p:nvPr>
        </p:nvGraphicFramePr>
        <p:xfrm>
          <a:off x="457200" y="304800"/>
          <a:ext cx="8229600" cy="210693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Verdana, Arial, Helvetica, sans-serif"/>
                        </a:rPr>
                        <a:t>In which of the following years was the ‘Project Tiger’ launched?</a:t>
                      </a:r>
                      <a:r>
                        <a:rPr lang="en-US" sz="4400" dirty="0">
                          <a:latin typeface="Verdana, Arial, Helvetica, sans-serif"/>
                        </a:rPr>
                        <a:t> </a:t>
                      </a:r>
                      <a:endParaRPr lang="en-US" sz="4400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3541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514600"/>
            <a:ext cx="2438488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5400" dirty="0" smtClean="0"/>
              <a:t>1973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5400" dirty="0" smtClean="0"/>
              <a:t>1986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5400" dirty="0" smtClean="0"/>
              <a:t>1972 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5400" dirty="0" smtClean="0"/>
              <a:t>1937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8115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205614" y="1143000"/>
            <a:ext cx="12101903" cy="44319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</a:t>
            </a:r>
            <a:r>
              <a:rPr lang="en-US" sz="13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THANKYOU</a:t>
            </a:r>
            <a:r>
              <a:rPr lang="en-US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72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BY NEHA</a:t>
            </a:r>
            <a:endParaRPr lang="en-US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5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3.bp.blogspot.com/-aHT0vFSc68I/UB9-elGPgBI/AAAAAAAABtQ/LuGqCYmwe74/s1600/back-to-school-powerpoint-background-3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144000" cy="719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7620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Which one of the following National Parks is not covered under Project Tiger?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1981200"/>
            <a:ext cx="5404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Corbett National Park, Uttarakhand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0864" y="2667000"/>
            <a:ext cx="4808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Kaziranga National Park, Assam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9473" y="3360425"/>
            <a:ext cx="6000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Sunderbans National Park, West Bengal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69473" y="4191000"/>
            <a:ext cx="6811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Bandhavgarh National Park, Madhya Pradesh </a:t>
            </a:r>
          </a:p>
        </p:txBody>
      </p:sp>
    </p:spTree>
    <p:extLst>
      <p:ext uri="{BB962C8B-B14F-4D97-AF65-F5344CB8AC3E}">
        <p14:creationId xmlns:p14="http://schemas.microsoft.com/office/powerpoint/2010/main" val="335950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ree-power-point-templates.com/wp-content/uploads/2009/07/283_examp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4572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In which Indian state is Manas Tiger Reserve situated?</a:t>
            </a:r>
            <a:r>
              <a:rPr lang="en-US" sz="36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163101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/>
              <a:t>West </a:t>
            </a:r>
            <a:r>
              <a:rPr lang="en-US" sz="3200" b="1" dirty="0" smtClean="0"/>
              <a:t>Bengal</a:t>
            </a:r>
          </a:p>
          <a:p>
            <a:endParaRPr lang="en-US" sz="32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/>
              <a:t>Madhya Pradesh </a:t>
            </a:r>
            <a:endParaRPr lang="en-US" sz="32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2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Sikkim</a:t>
            </a:r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392382" y="4678004"/>
            <a:ext cx="2594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Assam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6936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3727926"/>
          <a:ext cx="8229600" cy="260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Which Indian state has the largest area under permanent forests?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pic>
        <p:nvPicPr>
          <p:cNvPr id="5122" name="Picture 2" descr="http://t1.gstatic.com/images?q=tbn:ANd9GcQryHXlg770yZ2tKIQ29yX9hN1wWRUg_4fkDIkerqwuaqiFsZY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" y="3727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81000"/>
            <a:ext cx="8763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Which Indian state has the largest area under permanent forests?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/>
              <a:t>Andhra Pradesh </a:t>
            </a:r>
            <a:endParaRPr lang="en-US" sz="44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44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Maharashtra</a:t>
            </a:r>
          </a:p>
          <a:p>
            <a:r>
              <a:rPr lang="en-US" sz="4400" dirty="0" smtClean="0"/>
              <a:t>  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400" dirty="0"/>
          </a:p>
          <a:p>
            <a:pPr marL="571500" indent="-571500">
              <a:buFont typeface="Arial" pitchFamily="34" charset="0"/>
              <a:buChar char="•"/>
            </a:pPr>
            <a:endParaRPr lang="en-US" sz="44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/>
              <a:t>Karnataka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363806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4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Madhya Pradesh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60654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2.gstatic.com/images?q=tbn:ANd9GcS8jghht_lMHpr-s13mYHjoS3rn4C592JCHX5e5C71I4zNj78zj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3048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Why is the </a:t>
            </a:r>
            <a:r>
              <a:rPr lang="en-US" sz="3600" b="1" dirty="0" err="1" smtClean="0"/>
              <a:t>Bhairodev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Dakav</a:t>
            </a:r>
            <a:r>
              <a:rPr lang="en-US" sz="3600" b="1" dirty="0" smtClean="0"/>
              <a:t> Sanctuary in </a:t>
            </a:r>
            <a:r>
              <a:rPr lang="en-US" sz="3600" b="1" dirty="0" err="1" smtClean="0"/>
              <a:t>Alwar</a:t>
            </a:r>
            <a:r>
              <a:rPr lang="en-US" sz="3600" b="1" dirty="0" smtClean="0"/>
              <a:t> district of Rajasthan significant?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28600" y="16764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It is home to the world’s rarest species of </a:t>
            </a:r>
            <a:r>
              <a:rPr lang="en-US" sz="3200" dirty="0" err="1"/>
              <a:t>chinkara</a:t>
            </a:r>
            <a:r>
              <a:rPr lang="en-US" sz="3200" dirty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It is established by the inhabitants of the adjoining villages without any governmental help.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It is the only wildlife sanctuary through which a river passes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It has achieved 100% conservation of its species. </a:t>
            </a:r>
          </a:p>
        </p:txBody>
      </p:sp>
    </p:spTree>
    <p:extLst>
      <p:ext uri="{BB962C8B-B14F-4D97-AF65-F5344CB8AC3E}">
        <p14:creationId xmlns:p14="http://schemas.microsoft.com/office/powerpoint/2010/main" val="122869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static4.depositphotos.com/1008054/277/v/950/depositphotos_2772201-Sketchy-Tropical-Summer-Vacation-Notebook-Dood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2343"/>
            <a:ext cx="9081655" cy="67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304800"/>
            <a:ext cx="86106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Where did the ‘</a:t>
            </a:r>
            <a:r>
              <a:rPr lang="en-US" sz="4800" b="1" dirty="0" err="1"/>
              <a:t>Beej</a:t>
            </a:r>
            <a:r>
              <a:rPr lang="en-US" sz="4800" b="1" dirty="0"/>
              <a:t> </a:t>
            </a:r>
            <a:r>
              <a:rPr lang="en-US" sz="4800" b="1" dirty="0" err="1"/>
              <a:t>Bachao</a:t>
            </a:r>
            <a:r>
              <a:rPr lang="en-US" sz="4800" b="1" dirty="0"/>
              <a:t> </a:t>
            </a:r>
            <a:r>
              <a:rPr lang="en-US" sz="4800" b="1" dirty="0" err="1"/>
              <a:t>Andolan</a:t>
            </a:r>
            <a:r>
              <a:rPr lang="en-US" sz="4800" b="1" dirty="0"/>
              <a:t>’ originate?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 err="1" smtClean="0"/>
              <a:t>Chamoli</a:t>
            </a:r>
            <a:r>
              <a:rPr lang="en-US" sz="4400" b="1" dirty="0" smtClean="0"/>
              <a:t> </a:t>
            </a:r>
            <a:endParaRPr lang="en-US" sz="4400" b="1" dirty="0"/>
          </a:p>
          <a:p>
            <a:pPr marL="571500" indent="-571500">
              <a:buFont typeface="Arial" pitchFamily="34" charset="0"/>
              <a:buChar char="•"/>
            </a:pPr>
            <a:endParaRPr lang="en-US" sz="44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 err="1" smtClean="0"/>
              <a:t>Pipalkoti</a:t>
            </a:r>
            <a:r>
              <a:rPr lang="en-US" sz="4400" b="1" dirty="0" smtClean="0"/>
              <a:t> </a:t>
            </a:r>
            <a:endParaRPr lang="en-US" sz="4400" b="1" dirty="0"/>
          </a:p>
          <a:p>
            <a:pPr marL="571500" indent="-571500">
              <a:buFont typeface="Arial" pitchFamily="34" charset="0"/>
              <a:buChar char="•"/>
            </a:pPr>
            <a:endParaRPr lang="en-US" sz="44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 smtClean="0"/>
              <a:t>Kotdwar </a:t>
            </a:r>
            <a:endParaRPr lang="en-US" sz="4400" b="1" dirty="0"/>
          </a:p>
          <a:p>
            <a:pPr marL="571500" indent="-571500">
              <a:buFont typeface="Arial" pitchFamily="34" charset="0"/>
              <a:buChar char="•"/>
            </a:pPr>
            <a:endParaRPr lang="en-US" sz="44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 err="1" smtClean="0"/>
              <a:t>Tehri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697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0.gstatic.com/images?q=tbn:ANd9GcQZLgBfg8JoyqvTKYF5JAd4Zhjph-Fm_XeP2oDNTumBexOXQUH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61" y="-20782"/>
            <a:ext cx="9250121" cy="72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668" y="0"/>
            <a:ext cx="9044661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How many tiger reserves are there in India?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</a:p>
          <a:p>
            <a:pPr marL="685800" indent="-685800">
              <a:buFont typeface="Arial" pitchFamily="34" charset="0"/>
              <a:buChar char="•"/>
            </a:pPr>
            <a:endParaRPr lang="en-US" sz="4800" b="1" dirty="0" smtClean="0"/>
          </a:p>
          <a:p>
            <a:pPr marL="685800" indent="-685800">
              <a:buFont typeface="Arial" pitchFamily="34" charset="0"/>
              <a:buChar char="•"/>
            </a:pPr>
            <a:r>
              <a:rPr lang="en-US" sz="5400" b="1" dirty="0" smtClean="0"/>
              <a:t>360 </a:t>
            </a:r>
            <a:endParaRPr lang="en-US" sz="5400" b="1" dirty="0"/>
          </a:p>
          <a:p>
            <a:pPr marL="685800" indent="-685800">
              <a:buFont typeface="Arial" pitchFamily="34" charset="0"/>
              <a:buChar char="•"/>
            </a:pPr>
            <a:r>
              <a:rPr lang="en-US" sz="5400" b="1" dirty="0"/>
              <a:t>270 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5400" b="1" dirty="0"/>
              <a:t>27 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5400" b="1" dirty="0"/>
              <a:t>12 </a:t>
            </a:r>
          </a:p>
        </p:txBody>
      </p:sp>
    </p:spTree>
    <p:extLst>
      <p:ext uri="{BB962C8B-B14F-4D97-AF65-F5344CB8AC3E}">
        <p14:creationId xmlns:p14="http://schemas.microsoft.com/office/powerpoint/2010/main" val="1060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.sharefaith.com/images/3/1238523511709_524/img_1238523511709_524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7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838200"/>
            <a:ext cx="88598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Which of the following species was included for the first time </a:t>
            </a:r>
            <a:r>
              <a:rPr lang="en-US" sz="4000" b="1" dirty="0" smtClean="0"/>
              <a:t>in 1991 ?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1355093" y="2161639"/>
            <a:ext cx="234628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400" b="1" dirty="0" smtClean="0"/>
              <a:t>Insects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b="1" dirty="0" smtClean="0"/>
              <a:t>Fishes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b="1" dirty="0" smtClean="0"/>
              <a:t>Plants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b="1" dirty="0" smtClean="0"/>
              <a:t>Reptiles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395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ackgroundspowerpoint.net/backgrounds/Grunge-Paper-Graphics-powerpoint-background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381000"/>
            <a:ext cx="8610600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</a:rPr>
              <a:t>In which of the following states was the </a:t>
            </a:r>
            <a:r>
              <a:rPr lang="en-US" sz="4400" b="1" dirty="0" smtClean="0">
                <a:solidFill>
                  <a:srgbClr val="00B0F0"/>
                </a:solidFill>
              </a:rPr>
              <a:t>program </a:t>
            </a:r>
            <a:r>
              <a:rPr lang="en-US" sz="4400" b="1" dirty="0">
                <a:solidFill>
                  <a:srgbClr val="00B0F0"/>
                </a:solidFill>
              </a:rPr>
              <a:t>of joint forest management first adopted? </a:t>
            </a:r>
            <a:endParaRPr lang="en-US" sz="4400" b="1" dirty="0" smtClean="0">
              <a:solidFill>
                <a:srgbClr val="00B0F0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00B0F0"/>
                </a:solidFill>
              </a:rPr>
              <a:t>Himachal Pradesh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00B0F0"/>
                </a:solidFill>
              </a:rPr>
              <a:t>Madhya Pradesh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00B0F0"/>
                </a:solidFill>
              </a:rPr>
              <a:t>Orissa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00B0F0"/>
                </a:solidFill>
              </a:rPr>
              <a:t>Bihar 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1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264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SOCIAL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</dc:title>
  <dc:creator>Gracy Mathew</dc:creator>
  <cp:lastModifiedBy>Gracy Mathew</cp:lastModifiedBy>
  <cp:revision>8</cp:revision>
  <dcterms:created xsi:type="dcterms:W3CDTF">2013-05-24T05:49:34Z</dcterms:created>
  <dcterms:modified xsi:type="dcterms:W3CDTF">2013-05-24T07:16:43Z</dcterms:modified>
</cp:coreProperties>
</file>